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9" autoAdjust="0"/>
    <p:restoredTop sz="86397" autoAdjust="0"/>
  </p:normalViewPr>
  <p:slideViewPr>
    <p:cSldViewPr snapToGrid="0">
      <p:cViewPr varScale="1">
        <p:scale>
          <a:sx n="54" d="100"/>
          <a:sy n="54" d="100"/>
        </p:scale>
        <p:origin x="-282" y="-90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r>
              <a:rPr lang="en-US" dirty="0" smtClean="0"/>
              <a:t>Copyright WILEY, Goodrich and </a:t>
            </a:r>
            <a:r>
              <a:rPr lang="en-US" dirty="0" err="1" smtClean="0"/>
              <a:t>Tamassia</a:t>
            </a:r>
            <a:r>
              <a:rPr lang="en-US" dirty="0" smtClean="0"/>
              <a:t>, Data Structures And Algorithms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t="29469" r="57278" b="5656"/>
          <a:stretch/>
        </p:blipFill>
        <p:spPr bwMode="auto">
          <a:xfrm>
            <a:off x="4860412" y="1424354"/>
            <a:ext cx="5836660" cy="444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97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Insertion</a:t>
            </a:r>
            <a:r>
              <a:rPr lang="en-US" dirty="0" smtClean="0"/>
              <a:t> 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33187" r="57416" b="18812"/>
          <a:stretch/>
        </p:blipFill>
        <p:spPr bwMode="auto">
          <a:xfrm>
            <a:off x="3265884" y="2127738"/>
            <a:ext cx="6360638" cy="361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2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25687" r="58750" b="7552"/>
          <a:stretch/>
        </p:blipFill>
        <p:spPr bwMode="auto">
          <a:xfrm>
            <a:off x="4379092" y="1707115"/>
            <a:ext cx="5130667" cy="421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62813" r="57584" b="10937"/>
          <a:stretch/>
        </p:blipFill>
        <p:spPr bwMode="auto">
          <a:xfrm>
            <a:off x="2180493" y="2486449"/>
            <a:ext cx="6477468" cy="201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8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Sorting Using Priority Queues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32813" r="57416" b="12437"/>
          <a:stretch/>
        </p:blipFill>
        <p:spPr bwMode="auto">
          <a:xfrm>
            <a:off x="3383769" y="2303585"/>
            <a:ext cx="5240429" cy="366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16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Priority Queue: Implementation with an Unsorted Sequence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5374" r="58000" b="35438"/>
          <a:stretch/>
        </p:blipFill>
        <p:spPr bwMode="auto">
          <a:xfrm>
            <a:off x="3482215" y="2444261"/>
            <a:ext cx="5853105" cy="348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13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Priority Queue: Implementation with an Unsorted Sequence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35813" r="57917" b="22334"/>
          <a:stretch/>
        </p:blipFill>
        <p:spPr bwMode="auto">
          <a:xfrm>
            <a:off x="2953775" y="2637691"/>
            <a:ext cx="6281663" cy="31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65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Priority Queue: Implementation with a Sorted Sequence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12000" r="58417" b="53747"/>
          <a:stretch/>
        </p:blipFill>
        <p:spPr bwMode="auto">
          <a:xfrm>
            <a:off x="3028041" y="2602524"/>
            <a:ext cx="6097669" cy="256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13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Priority Queue: Implementation with a Sorted Sequence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49021" r="58417" b="9977"/>
          <a:stretch/>
        </p:blipFill>
        <p:spPr bwMode="auto">
          <a:xfrm>
            <a:off x="3028040" y="2497719"/>
            <a:ext cx="6097669" cy="307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32063" r="58917" b="33968"/>
          <a:stretch/>
        </p:blipFill>
        <p:spPr bwMode="auto">
          <a:xfrm>
            <a:off x="2497015" y="2488779"/>
            <a:ext cx="6325538" cy="263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91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134</Words>
  <Application>Microsoft Office PowerPoint</Application>
  <PresentationFormat>Custom</PresentationFormat>
  <Paragraphs>34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Priority Queues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2018-05-09T13:42:24Z</dcterms:modified>
</cp:coreProperties>
</file>